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DB432F-ECA1-BC5B-EA64-6CFE9DC38D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C56E5EB-9F17-CEC5-88E2-6796C94CD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A36B4A5-711F-5786-1DA7-769DEE215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25FCD8-7132-D5A2-B055-5F76D9060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0D2F9E-41E1-B05B-F948-AEDE4AFE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39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CE2AA6-7EA4-1AD4-9307-80C1E1DE5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4F1F194-67D1-1EC0-DCDF-CF4C57D2B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2F797E-9918-9920-1950-A805D9951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776FD66-25BF-73C6-D0BF-6018AEFC3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CA55D6-D0E3-9B24-1F53-DF8A2598C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248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5E3AC9A-EFCF-5CCE-9A90-2A95BD4FA7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9729AE9-0BEA-782B-2872-953482DA81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0AE1F96-1939-552A-8408-6C3DCD4B5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7F1757D-C7DE-DCA9-E2CE-8D6E749F9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F6169E-487D-A6CC-433E-C43036705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0503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3B4DD0-4FC0-F6F5-B133-1717F9FAF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0E7F64-0BCF-C20C-467E-F9AD04796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FB516B8-4616-4E8F-2770-896D29742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85622B-7709-931D-50A7-BED184391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CFD6393-654E-2CEB-6A8B-6DEE57F8D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12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B5DCE6-8944-060D-DAF3-0B51F1555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55AE3C7-6B44-C625-78E1-FE160EB37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BA343CA-E8D2-1BBB-E3FA-74189D7AC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60D68C-48C7-67A9-2DFD-8FFD76BA0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869AB6-B9B5-8955-42DD-C4D95A995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248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75A3BC-96E3-52DB-F98D-393B445D7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1438DD-CFBF-56E0-86BA-AD4E6D740F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839D3EC-2614-271A-F5E0-50193B905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9AC7C62-1E7C-2864-F2DB-5B149A18C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CB3C48B-0E35-A584-4E84-16802D33F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F6C1AD1-AF65-CF8F-0062-6E8773EEC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469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AB6AB1-922F-F24C-EE21-A9CD973AB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D0FEA5-A790-2EA3-F687-09AFBF0F2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B72AA2E-E5E4-064E-4FD8-9D20CBBDE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36B215B-8FA5-0A53-1F0D-80A41F8E9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1B647B0-1C7E-9BBA-9D83-C4C500F28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F1EDEF2-1B58-1860-5407-6C98B5A10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0677BD0-4AF4-D8CE-83C9-2782135AA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25B93D8-3CB7-F9C0-83C9-90BE089EC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099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0333D3-E564-E879-7A13-08D74A397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936BFEA-772D-362D-5796-ABD1A1FE7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7872C52-5264-603C-E303-43CF96823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DAF00D4-622C-A213-9831-6F02DC0D8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6322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F5EE56F-3C97-DF32-D180-44EDFA40B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63E8239-B785-0F03-4D22-256A6A872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4633699-C33B-AC2B-93B7-E8B82E2BD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70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008726-7423-DA76-A2CC-582FA5B74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644D3D8-7080-AE53-759F-F16B400F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CE07C42-A160-9E94-066E-9746B4451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463B9F2-F09E-E979-25A9-E74F7A2F1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4AB6C37-60B4-D05A-1945-47AF7B771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A4F83E4-A3A5-8F34-A8A1-CA6421E6A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8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47C63E-EEEB-5C3C-D3E6-5B1FF2C2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75C2054-FE7E-F02C-2F38-B0211D6405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8B66255-FD90-89EA-5F8D-E20FCC91C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A445C6F-F8D4-6C64-A214-267AE3863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72BEAF6-9A7A-43CA-7474-749DDCD9C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C29ECD7-DABF-8B17-F0B2-D069DD4B0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883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D158493-6B6E-BF92-43CD-09C1E7631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23C19BE-2EEA-7ED6-DAD7-F4657AD09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12DB4AF-062B-4E11-EDDF-0C5C9311EA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C8A77-0B52-4B55-A1B0-352DF4CF708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6B5B9DF-F843-999A-643A-AFCF4ADCA0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D45366E-9B97-A1D0-E6B0-BADAD4565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CB5C7-CECA-49C9-BA47-83EFB4D828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807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PERSONENLIJST</a:t>
            </a:r>
            <a:br>
              <a:rPr lang="nl-NL" dirty="0"/>
            </a:br>
            <a:r>
              <a:rPr lang="nl-NL" dirty="0"/>
              <a:t>EXAMEN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HOOFDSTUK 7</a:t>
            </a:r>
            <a:endParaRPr lang="nl-NL" dirty="0"/>
          </a:p>
          <a:p>
            <a:r>
              <a:rPr lang="nl-NL" dirty="0"/>
              <a:t>NEDERLAND NA 1945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9811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Pim Fortuyn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1026" name="Picture 2" descr="De strijd om het Binnenhof': de erfenis Pim Fortuyn? - EO">
            <a:extLst>
              <a:ext uri="{FF2B5EF4-FFF2-40B4-BE49-F238E27FC236}">
                <a16:creationId xmlns:a16="http://schemas.microsoft.com/office/drawing/2014/main" id="{5ACD82CB-956E-A2E7-5BF3-49602C0D3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861" y="1569721"/>
            <a:ext cx="6211659" cy="347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AB22A8-54C9-712F-76CD-9976EF415F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073950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</Words>
  <Application>Microsoft Office PowerPoint</Application>
  <PresentationFormat>Breedbeeld</PresentationFormat>
  <Paragraphs>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PERSONENLIJST EXAMEN</vt:lpstr>
      <vt:lpstr>Pim Fortuyn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PERSONENLIJST EXAMEN</dc:title>
  <dc:creator>Jankees den Otter</dc:creator>
  <cp:lastModifiedBy>Jankees den Otter</cp:lastModifiedBy>
  <cp:revision>1</cp:revision>
  <dcterms:created xsi:type="dcterms:W3CDTF">2023-02-15T13:01:38Z</dcterms:created>
  <dcterms:modified xsi:type="dcterms:W3CDTF">2023-02-15T13:05:00Z</dcterms:modified>
</cp:coreProperties>
</file>